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2585323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日本成人脊柱変形学会</a:t>
            </a:r>
          </a:p>
          <a:p>
            <a:pPr algn="ctr"/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発表者名　〇○○○、〇○○○、◎〇○○○</a:t>
            </a:r>
            <a:endParaRPr lang="en-US" altLang="ja-JP" sz="2800" dirty="0"/>
          </a:p>
          <a:p>
            <a:pPr algn="ctr"/>
            <a:r>
              <a:rPr lang="ja-JP" altLang="en-US" sz="2800" dirty="0"/>
              <a:t>（◎代表者）</a:t>
            </a:r>
            <a:endParaRPr lang="en-US" altLang="ja-JP" sz="2800" dirty="0"/>
          </a:p>
          <a:p>
            <a:pPr algn="ctr"/>
            <a:r>
              <a:rPr lang="en-US" altLang="ja-JP" sz="2000" dirty="0"/>
              <a:t>※</a:t>
            </a:r>
            <a:r>
              <a:rPr lang="ja-JP" altLang="en-US" sz="2000" dirty="0"/>
              <a:t>発表者全員一括して</a:t>
            </a:r>
            <a:endParaRPr lang="en-US" altLang="ja-JP" sz="2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80994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</a:t>
            </a:r>
            <a:r>
              <a:rPr lang="ja-JP" altLang="en-US"/>
              <a:t>関連し、開示</a:t>
            </a:r>
            <a:r>
              <a:rPr lang="ja-JP" altLang="en-US" dirty="0"/>
              <a:t>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96</Words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2012-09-25T09:04:20Z</dcterms:created>
  <dcterms:modified xsi:type="dcterms:W3CDTF">2023-08-10T07:43:16Z</dcterms:modified>
</cp:coreProperties>
</file>